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4" r:id="rId8"/>
    <p:sldId id="265" r:id="rId9"/>
    <p:sldId id="271" r:id="rId10"/>
    <p:sldId id="272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01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70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0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66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3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60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50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2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67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30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56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51977-4025-4E0B-B0B0-C75BBCEC6233}" type="datetimeFigureOut">
              <a:rPr lang="en-US" smtClean="0"/>
              <a:t>5/2/2015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A537-842A-43AB-ADFF-9679BD006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2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1558" y="2456584"/>
            <a:ext cx="6015789" cy="1053379"/>
          </a:xfrm>
        </p:spPr>
        <p:txBody>
          <a:bodyPr/>
          <a:lstStyle/>
          <a:p>
            <a:r>
              <a:rPr lang="en-US" dirty="0" smtClean="0"/>
              <a:t>The Healthy Table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Final Project for CSYE 6220</a:t>
            </a:r>
          </a:p>
          <a:p>
            <a:r>
              <a:rPr lang="en-US" dirty="0" err="1" smtClean="0"/>
              <a:t>Shuaibo</a:t>
            </a:r>
            <a:r>
              <a:rPr lang="en-US" dirty="0" smtClean="0"/>
              <a:t> Gao</a:t>
            </a:r>
          </a:p>
          <a:p>
            <a:r>
              <a:rPr lang="en-US" dirty="0" smtClean="0"/>
              <a:t>gao.shua@husky.neu.edu</a:t>
            </a:r>
          </a:p>
          <a:p>
            <a:r>
              <a:rPr lang="en-US" dirty="0" smtClean="0"/>
              <a:t>NUID: 001725554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813" y="2456584"/>
            <a:ext cx="1047776" cy="105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9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165100"/>
            <a:ext cx="10515600" cy="712788"/>
          </a:xfrm>
        </p:spPr>
        <p:txBody>
          <a:bodyPr/>
          <a:lstStyle/>
          <a:p>
            <a:r>
              <a:rPr lang="en-US" dirty="0" smtClean="0"/>
              <a:t>Customer Order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5900" y="1241424"/>
            <a:ext cx="2791656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Total Calorie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Each Calorie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Unit Calorie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Ticket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Status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Consume Time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556" y="1241424"/>
            <a:ext cx="8796093" cy="480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7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165100"/>
            <a:ext cx="10515600" cy="712788"/>
          </a:xfrm>
        </p:spPr>
        <p:txBody>
          <a:bodyPr/>
          <a:lstStyle/>
          <a:p>
            <a:r>
              <a:rPr lang="en-US" dirty="0" smtClean="0"/>
              <a:t>System Finance Report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5900" y="1241424"/>
            <a:ext cx="2791656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Every Payment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Income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Outcome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Balance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Time Stamp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556" y="1332411"/>
            <a:ext cx="8358732" cy="450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161925"/>
            <a:ext cx="10515600" cy="752475"/>
          </a:xfrm>
        </p:spPr>
        <p:txBody>
          <a:bodyPr/>
          <a:lstStyle/>
          <a:p>
            <a:r>
              <a:rPr lang="en-US" dirty="0" smtClean="0"/>
              <a:t>Sign Up / Sign In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15900" y="1241424"/>
            <a:ext cx="2791656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Easily Register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Simple Login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Customer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Restaurant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694" y="1060277"/>
            <a:ext cx="5770684" cy="3855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64" y="5245100"/>
            <a:ext cx="1038225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63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84500" y="2456584"/>
            <a:ext cx="7442200" cy="105337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Right at The Healthy Table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Final Project for CSYE 6220</a:t>
            </a:r>
          </a:p>
          <a:p>
            <a:r>
              <a:rPr lang="en-US" dirty="0" err="1" smtClean="0"/>
              <a:t>Shuaibo</a:t>
            </a:r>
            <a:r>
              <a:rPr lang="en-US" dirty="0" smtClean="0"/>
              <a:t> Gao</a:t>
            </a:r>
          </a:p>
          <a:p>
            <a:r>
              <a:rPr lang="en-US" dirty="0" smtClean="0"/>
              <a:t>gao.shua@husky.neu.edu</a:t>
            </a:r>
          </a:p>
          <a:p>
            <a:r>
              <a:rPr lang="en-US" dirty="0" smtClean="0"/>
              <a:t>NUID: 001725554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013" y="2456583"/>
            <a:ext cx="1047776" cy="105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483" y="1822450"/>
            <a:ext cx="7134727" cy="4687470"/>
          </a:xfrm>
        </p:spPr>
        <p:txBody>
          <a:bodyPr/>
          <a:lstStyle/>
          <a:p>
            <a:r>
              <a:rPr lang="en-US" dirty="0"/>
              <a:t>Knowing what to eat can be </a:t>
            </a:r>
            <a:r>
              <a:rPr lang="en-US" b="1" dirty="0" smtClean="0">
                <a:solidFill>
                  <a:srgbClr val="FF0000"/>
                </a:solidFill>
              </a:rPr>
              <a:t>confusing</a:t>
            </a:r>
          </a:p>
          <a:p>
            <a:r>
              <a:rPr lang="en-US" dirty="0" smtClean="0"/>
              <a:t>Have no ideas about what is or is not </a:t>
            </a:r>
            <a:r>
              <a:rPr lang="en-US" b="1" dirty="0" smtClean="0">
                <a:solidFill>
                  <a:srgbClr val="FF0000"/>
                </a:solidFill>
              </a:rPr>
              <a:t>good</a:t>
            </a:r>
            <a:r>
              <a:rPr lang="en-US" dirty="0" smtClean="0"/>
              <a:t> for us</a:t>
            </a:r>
          </a:p>
          <a:p>
            <a:r>
              <a:rPr lang="en-US" dirty="0" smtClean="0"/>
              <a:t>Not able to </a:t>
            </a:r>
            <a:r>
              <a:rPr lang="en-US" b="1" dirty="0" smtClean="0">
                <a:solidFill>
                  <a:srgbClr val="FF0000"/>
                </a:solidFill>
              </a:rPr>
              <a:t>track calorie </a:t>
            </a:r>
            <a:r>
              <a:rPr lang="en-US" dirty="0" smtClean="0"/>
              <a:t>taken in every day</a:t>
            </a:r>
          </a:p>
          <a:p>
            <a:r>
              <a:rPr lang="en-US" dirty="0" smtClean="0"/>
              <a:t>No way to order healthy food online with </a:t>
            </a:r>
            <a:r>
              <a:rPr lang="en-US" b="1" dirty="0" smtClean="0">
                <a:solidFill>
                  <a:srgbClr val="FF0000"/>
                </a:solidFill>
              </a:rPr>
              <a:t>clear health information</a:t>
            </a:r>
            <a:r>
              <a:rPr lang="en-US" dirty="0" smtClean="0"/>
              <a:t>. Yelp? Unfortunately, it doesn’t!</a:t>
            </a:r>
          </a:p>
          <a:p>
            <a:r>
              <a:rPr lang="en-US" dirty="0" smtClean="0"/>
              <a:t>Restaurant have no </a:t>
            </a:r>
            <a:r>
              <a:rPr lang="en-US" b="1" dirty="0" smtClean="0">
                <a:solidFill>
                  <a:srgbClr val="FF0000"/>
                </a:solidFill>
              </a:rPr>
              <a:t>channel to push </a:t>
            </a:r>
            <a:r>
              <a:rPr lang="en-US" dirty="0" smtClean="0"/>
              <a:t>their healthy food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2926" y="1825625"/>
            <a:ext cx="3991910" cy="25859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Solution?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78053" cy="4351338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The Healthy Table </a:t>
            </a:r>
            <a:r>
              <a:rPr lang="en-US" dirty="0" smtClean="0"/>
              <a:t>provides you </a:t>
            </a:r>
            <a:r>
              <a:rPr lang="en-US" b="1" dirty="0" smtClean="0">
                <a:solidFill>
                  <a:srgbClr val="FF0000"/>
                </a:solidFill>
              </a:rPr>
              <a:t>dinning recommendations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The Healthy Table </a:t>
            </a:r>
            <a:r>
              <a:rPr lang="en-US" dirty="0" smtClean="0"/>
              <a:t>tells you what is the best for you by using a </a:t>
            </a:r>
            <a:r>
              <a:rPr lang="en-US" b="1" dirty="0" smtClean="0">
                <a:solidFill>
                  <a:srgbClr val="FF0000"/>
                </a:solidFill>
              </a:rPr>
              <a:t>health formula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The Healthy Table </a:t>
            </a:r>
            <a:r>
              <a:rPr lang="en-US" dirty="0" smtClean="0"/>
              <a:t>can</a:t>
            </a:r>
            <a:r>
              <a:rPr lang="en-US" b="1" dirty="0" smtClean="0">
                <a:solidFill>
                  <a:srgbClr val="FF0000"/>
                </a:solidFill>
              </a:rPr>
              <a:t> track the calorie </a:t>
            </a:r>
            <a:r>
              <a:rPr lang="en-US" dirty="0" smtClean="0"/>
              <a:t>every day for you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The Healthy Table </a:t>
            </a:r>
            <a:r>
              <a:rPr lang="en-US" dirty="0" smtClean="0"/>
              <a:t>can give </a:t>
            </a:r>
            <a:r>
              <a:rPr lang="en-US" b="1" dirty="0" smtClean="0">
                <a:solidFill>
                  <a:srgbClr val="FF0000"/>
                </a:solidFill>
              </a:rPr>
              <a:t>a clear calorie </a:t>
            </a:r>
            <a:r>
              <a:rPr lang="en-US" dirty="0" smtClean="0"/>
              <a:t>for each dishes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The Healthy Table </a:t>
            </a:r>
            <a:r>
              <a:rPr lang="en-US" dirty="0" smtClean="0"/>
              <a:t>help healthy restaurant </a:t>
            </a:r>
            <a:r>
              <a:rPr lang="en-US" b="1" dirty="0" smtClean="0">
                <a:solidFill>
                  <a:srgbClr val="FF0000"/>
                </a:solidFill>
              </a:rPr>
              <a:t>attract customer </a:t>
            </a:r>
            <a:r>
              <a:rPr lang="en-US" dirty="0" smtClean="0"/>
              <a:t>who want healthy food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253" y="1690688"/>
            <a:ext cx="3637547" cy="3657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6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800" y="126678"/>
            <a:ext cx="10248900" cy="966788"/>
          </a:xfrm>
        </p:spPr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1" y="1420427"/>
            <a:ext cx="2229404" cy="4996990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Clear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Attractive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Information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Filter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912" y="1294136"/>
            <a:ext cx="9052264" cy="49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17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600" y="215901"/>
            <a:ext cx="10515600" cy="827088"/>
          </a:xfrm>
        </p:spPr>
        <p:txBody>
          <a:bodyPr/>
          <a:lstStyle/>
          <a:p>
            <a:r>
              <a:rPr lang="en-US" dirty="0" smtClean="0"/>
              <a:t>Dishes Information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4200" y="1386984"/>
            <a:ext cx="2006600" cy="5305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Detailed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Calories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Ingredient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Amount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Image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5425" y="1249136"/>
            <a:ext cx="81057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00" y="228600"/>
            <a:ext cx="10515600" cy="725488"/>
          </a:xfrm>
        </p:spPr>
        <p:txBody>
          <a:bodyPr/>
          <a:lstStyle/>
          <a:p>
            <a:r>
              <a:rPr lang="en-US" dirty="0" smtClean="0"/>
              <a:t>Graphic Calorie Tracker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130300"/>
            <a:ext cx="2933700" cy="4193832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Every Day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Chart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Accurate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Clear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757" y="1045285"/>
            <a:ext cx="7936445" cy="556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03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61936"/>
            <a:ext cx="10515600" cy="979488"/>
          </a:xfrm>
        </p:spPr>
        <p:txBody>
          <a:bodyPr/>
          <a:lstStyle/>
          <a:p>
            <a:r>
              <a:rPr lang="en-US" dirty="0" smtClean="0"/>
              <a:t>Restaurant Menu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5900" y="1241424"/>
            <a:ext cx="1955800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Detailed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Image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Ingredient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Amount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806" y="1241424"/>
            <a:ext cx="9212973" cy="502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8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0" y="212725"/>
            <a:ext cx="8724900" cy="727075"/>
          </a:xfrm>
        </p:spPr>
        <p:txBody>
          <a:bodyPr/>
          <a:lstStyle/>
          <a:p>
            <a:r>
              <a:rPr lang="en-US" dirty="0" smtClean="0"/>
              <a:t>Consume at Restaurant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5900" y="1241424"/>
            <a:ext cx="1955800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Ticket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Code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Order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Confirm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054" y="1241424"/>
            <a:ext cx="8857200" cy="483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0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165100"/>
            <a:ext cx="10515600" cy="712788"/>
          </a:xfrm>
        </p:spPr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15900" y="1241424"/>
            <a:ext cx="2701471" cy="5108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FF0000"/>
                </a:solidFill>
              </a:rPr>
              <a:t>Total Calorie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Each Calorie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Calorie Unit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176" y="135875"/>
            <a:ext cx="456060" cy="4584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371" y="913648"/>
            <a:ext cx="8307706" cy="543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225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The Healthy Table</vt:lpstr>
      <vt:lpstr>The Problem?</vt:lpstr>
      <vt:lpstr>What is the Solution?</vt:lpstr>
      <vt:lpstr>User Interface</vt:lpstr>
      <vt:lpstr>Dishes Information</vt:lpstr>
      <vt:lpstr>Graphic Calorie Tracker</vt:lpstr>
      <vt:lpstr>Restaurant Menu</vt:lpstr>
      <vt:lpstr>Consume at Restaurant</vt:lpstr>
      <vt:lpstr>Cart</vt:lpstr>
      <vt:lpstr>Customer Order</vt:lpstr>
      <vt:lpstr>System Finance Report</vt:lpstr>
      <vt:lpstr>Sign Up / Sign In</vt:lpstr>
      <vt:lpstr>Right at The Healthy Table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Healthy Table</dc:title>
  <dc:creator>Alex Gao</dc:creator>
  <cp:lastModifiedBy>Alex Gao</cp:lastModifiedBy>
  <cp:revision>80</cp:revision>
  <dcterms:created xsi:type="dcterms:W3CDTF">2014-12-05T10:43:03Z</dcterms:created>
  <dcterms:modified xsi:type="dcterms:W3CDTF">2015-05-02T06:34:32Z</dcterms:modified>
</cp:coreProperties>
</file>

<file path=docProps/thumbnail.jpeg>
</file>